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59" r:id="rId5"/>
    <p:sldId id="266" r:id="rId6"/>
    <p:sldId id="267" r:id="rId7"/>
    <p:sldId id="268" r:id="rId8"/>
    <p:sldId id="260" r:id="rId9"/>
    <p:sldId id="269" r:id="rId10"/>
    <p:sldId id="261" r:id="rId11"/>
    <p:sldId id="262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B76EC2-6CD0-4792-BC55-1E885785E670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A70D86-42C0-4528-BEA6-4CDA0B27532D}">
      <dgm:prSet phldrT="[Text]"/>
      <dgm:spPr/>
      <dgm:t>
        <a:bodyPr/>
        <a:lstStyle/>
        <a:p>
          <a:r>
            <a:rPr lang="en-US" b="1" dirty="0" smtClean="0"/>
            <a:t>1. </a:t>
          </a:r>
          <a:r>
            <a:rPr lang="en-US" b="1" dirty="0" err="1" smtClean="0"/>
            <a:t>Khái</a:t>
          </a:r>
          <a:r>
            <a:rPr lang="en-US" b="1" dirty="0" smtClean="0"/>
            <a:t> </a:t>
          </a:r>
          <a:r>
            <a:rPr lang="en-US" b="1" dirty="0" err="1" smtClean="0"/>
            <a:t>niệm</a:t>
          </a:r>
          <a:endParaRPr lang="en-US" b="1" dirty="0"/>
        </a:p>
      </dgm:t>
    </dgm:pt>
    <dgm:pt modelId="{B53D5A09-8284-4F9A-BE2E-64DE5FA89B02}" type="parTrans" cxnId="{14832ABF-96AD-4B11-968E-63D5AB41BB46}">
      <dgm:prSet/>
      <dgm:spPr/>
      <dgm:t>
        <a:bodyPr/>
        <a:lstStyle/>
        <a:p>
          <a:endParaRPr lang="en-US" b="1"/>
        </a:p>
      </dgm:t>
    </dgm:pt>
    <dgm:pt modelId="{C7AC93FF-8A68-4217-921E-4183502A87EC}" type="sibTrans" cxnId="{14832ABF-96AD-4B11-968E-63D5AB41BB46}">
      <dgm:prSet/>
      <dgm:spPr/>
      <dgm:t>
        <a:bodyPr/>
        <a:lstStyle/>
        <a:p>
          <a:endParaRPr lang="en-US" b="1"/>
        </a:p>
      </dgm:t>
    </dgm:pt>
    <dgm:pt modelId="{C077CDA1-3A4D-4FA6-B36A-E633B43587B2}">
      <dgm:prSet phldrT="[Text]"/>
      <dgm:spPr/>
      <dgm:t>
        <a:bodyPr/>
        <a:lstStyle/>
        <a:p>
          <a:r>
            <a:rPr lang="en-US" b="1" dirty="0" smtClean="0"/>
            <a:t>2. </a:t>
          </a:r>
          <a:r>
            <a:rPr lang="en-US" b="1" dirty="0" err="1" smtClean="0"/>
            <a:t>Sử</a:t>
          </a:r>
          <a:r>
            <a:rPr lang="en-US" b="1" dirty="0" smtClean="0"/>
            <a:t> </a:t>
          </a:r>
          <a:r>
            <a:rPr lang="en-US" b="1" dirty="0" err="1" smtClean="0"/>
            <a:t>dụng</a:t>
          </a:r>
          <a:r>
            <a:rPr lang="en-US" b="1" dirty="0" smtClean="0"/>
            <a:t> </a:t>
          </a:r>
          <a:r>
            <a:rPr lang="en-US" b="1" dirty="0" err="1" smtClean="0"/>
            <a:t>các</a:t>
          </a:r>
          <a:r>
            <a:rPr lang="en-US" b="1" dirty="0" smtClean="0"/>
            <a:t> </a:t>
          </a:r>
          <a:r>
            <a:rPr lang="en-US" b="1" dirty="0" err="1" smtClean="0"/>
            <a:t>lệnh</a:t>
          </a:r>
          <a:r>
            <a:rPr lang="en-US" b="1" dirty="0" smtClean="0"/>
            <a:t> </a:t>
          </a:r>
          <a:r>
            <a:rPr lang="en-US" b="1" dirty="0" err="1" smtClean="0"/>
            <a:t>định</a:t>
          </a:r>
          <a:r>
            <a:rPr lang="en-US" b="1" dirty="0" smtClean="0"/>
            <a:t> </a:t>
          </a:r>
          <a:r>
            <a:rPr lang="en-US" b="1" dirty="0" err="1" smtClean="0"/>
            <a:t>dạng</a:t>
          </a:r>
          <a:r>
            <a:rPr lang="en-US" b="1" dirty="0" smtClean="0"/>
            <a:t> </a:t>
          </a:r>
          <a:r>
            <a:rPr lang="en-US" b="1" dirty="0" err="1" smtClean="0"/>
            <a:t>đoạn</a:t>
          </a:r>
          <a:r>
            <a:rPr lang="en-US" b="1" dirty="0" smtClean="0"/>
            <a:t> </a:t>
          </a:r>
          <a:r>
            <a:rPr lang="en-US" b="1" dirty="0" err="1" smtClean="0"/>
            <a:t>văn</a:t>
          </a:r>
          <a:r>
            <a:rPr lang="en-US" b="1" dirty="0" smtClean="0"/>
            <a:t> </a:t>
          </a:r>
          <a:r>
            <a:rPr lang="en-US" b="1" dirty="0" err="1" smtClean="0"/>
            <a:t>bản</a:t>
          </a:r>
          <a:endParaRPr lang="en-US" b="1" dirty="0"/>
        </a:p>
      </dgm:t>
    </dgm:pt>
    <dgm:pt modelId="{EFFFF565-83B8-4AFA-A295-7B8FE9381ED9}" type="parTrans" cxnId="{2AE1DCA4-508B-46FF-A214-5C10B3D06AE2}">
      <dgm:prSet/>
      <dgm:spPr/>
      <dgm:t>
        <a:bodyPr/>
        <a:lstStyle/>
        <a:p>
          <a:endParaRPr lang="en-US" b="1"/>
        </a:p>
      </dgm:t>
    </dgm:pt>
    <dgm:pt modelId="{D8D3FE74-5840-427C-A522-FE6BC26B630A}" type="sibTrans" cxnId="{2AE1DCA4-508B-46FF-A214-5C10B3D06AE2}">
      <dgm:prSet/>
      <dgm:spPr/>
      <dgm:t>
        <a:bodyPr/>
        <a:lstStyle/>
        <a:p>
          <a:endParaRPr lang="en-US" b="1"/>
        </a:p>
      </dgm:t>
    </dgm:pt>
    <dgm:pt modelId="{5B599128-F50F-4CD4-AFBD-33A25E44347E}">
      <dgm:prSet phldrT="[Text]"/>
      <dgm:spPr/>
      <dgm:t>
        <a:bodyPr/>
        <a:lstStyle/>
        <a:p>
          <a:r>
            <a:rPr lang="en-US" b="1" dirty="0" smtClean="0"/>
            <a:t>3. </a:t>
          </a:r>
          <a:r>
            <a:rPr lang="en-US" b="1" dirty="0" err="1" smtClean="0"/>
            <a:t>Định</a:t>
          </a:r>
          <a:r>
            <a:rPr lang="en-US" b="1" dirty="0" smtClean="0"/>
            <a:t> </a:t>
          </a:r>
          <a:r>
            <a:rPr lang="en-US" b="1" dirty="0" err="1" smtClean="0"/>
            <a:t>dạng</a:t>
          </a:r>
          <a:r>
            <a:rPr lang="en-US" b="1" dirty="0" smtClean="0"/>
            <a:t> </a:t>
          </a:r>
          <a:r>
            <a:rPr lang="en-US" b="1" dirty="0" err="1" smtClean="0"/>
            <a:t>đoạn</a:t>
          </a:r>
          <a:r>
            <a:rPr lang="en-US" b="1" dirty="0" smtClean="0"/>
            <a:t> </a:t>
          </a:r>
          <a:r>
            <a:rPr lang="en-US" b="1" dirty="0" err="1" smtClean="0"/>
            <a:t>văn</a:t>
          </a:r>
          <a:r>
            <a:rPr lang="en-US" b="1" dirty="0" smtClean="0"/>
            <a:t> </a:t>
          </a:r>
          <a:r>
            <a:rPr lang="en-US" b="1" dirty="0" err="1" smtClean="0"/>
            <a:t>bản</a:t>
          </a:r>
          <a:r>
            <a:rPr lang="en-US" b="1" dirty="0" smtClean="0"/>
            <a:t> </a:t>
          </a:r>
          <a:r>
            <a:rPr lang="en-US" b="1" dirty="0" err="1" smtClean="0"/>
            <a:t>bằng</a:t>
          </a:r>
          <a:r>
            <a:rPr lang="en-US" b="1" dirty="0" smtClean="0"/>
            <a:t> </a:t>
          </a:r>
          <a:r>
            <a:rPr lang="en-US" b="1" dirty="0" err="1" smtClean="0"/>
            <a:t>hộp</a:t>
          </a:r>
          <a:r>
            <a:rPr lang="en-US" b="1" dirty="0" smtClean="0"/>
            <a:t> </a:t>
          </a:r>
          <a:r>
            <a:rPr lang="en-US" b="1" dirty="0" err="1" smtClean="0"/>
            <a:t>thoại</a:t>
          </a:r>
          <a:endParaRPr lang="en-US" b="1" dirty="0"/>
        </a:p>
      </dgm:t>
    </dgm:pt>
    <dgm:pt modelId="{94D9561F-510F-49B5-B032-124442C78098}" type="parTrans" cxnId="{B5BD4105-38B8-414E-8A5A-69C3F630AB50}">
      <dgm:prSet/>
      <dgm:spPr/>
      <dgm:t>
        <a:bodyPr/>
        <a:lstStyle/>
        <a:p>
          <a:endParaRPr lang="en-US" b="1"/>
        </a:p>
      </dgm:t>
    </dgm:pt>
    <dgm:pt modelId="{FA399B45-6A79-4511-9A17-52F3582FF666}" type="sibTrans" cxnId="{B5BD4105-38B8-414E-8A5A-69C3F630AB50}">
      <dgm:prSet/>
      <dgm:spPr/>
      <dgm:t>
        <a:bodyPr/>
        <a:lstStyle/>
        <a:p>
          <a:endParaRPr lang="en-US" b="1"/>
        </a:p>
      </dgm:t>
    </dgm:pt>
    <dgm:pt modelId="{DDA7BFC8-93A2-4583-A7FD-027891201D85}" type="pres">
      <dgm:prSet presAssocID="{F3B76EC2-6CD0-4792-BC55-1E885785E6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E44CDF-14C6-48AC-8695-A62A3D7FD359}" type="pres">
      <dgm:prSet presAssocID="{B3A70D86-42C0-4528-BEA6-4CDA0B27532D}" presName="parentLin" presStyleCnt="0"/>
      <dgm:spPr/>
    </dgm:pt>
    <dgm:pt modelId="{23CDDF0B-B981-41F9-A0B6-FDF8C728631A}" type="pres">
      <dgm:prSet presAssocID="{B3A70D86-42C0-4528-BEA6-4CDA0B27532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7D4047B-5519-4D9F-851C-634BB6D9D7FC}" type="pres">
      <dgm:prSet presAssocID="{B3A70D86-42C0-4528-BEA6-4CDA0B27532D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2E7BBB-1EF2-4467-BA5D-4F33AC0E32BD}" type="pres">
      <dgm:prSet presAssocID="{B3A70D86-42C0-4528-BEA6-4CDA0B27532D}" presName="negativeSpace" presStyleCnt="0"/>
      <dgm:spPr/>
    </dgm:pt>
    <dgm:pt modelId="{DFCED941-E499-4867-845B-DC932C0FD86D}" type="pres">
      <dgm:prSet presAssocID="{B3A70D86-42C0-4528-BEA6-4CDA0B27532D}" presName="childText" presStyleLbl="conFgAcc1" presStyleIdx="0" presStyleCnt="3">
        <dgm:presLayoutVars>
          <dgm:bulletEnabled val="1"/>
        </dgm:presLayoutVars>
      </dgm:prSet>
      <dgm:spPr/>
    </dgm:pt>
    <dgm:pt modelId="{5341D489-478B-49C9-B941-8D6EF1ADC222}" type="pres">
      <dgm:prSet presAssocID="{C7AC93FF-8A68-4217-921E-4183502A87EC}" presName="spaceBetweenRectangles" presStyleCnt="0"/>
      <dgm:spPr/>
    </dgm:pt>
    <dgm:pt modelId="{5BF86A93-C758-4D28-9E6E-8BDE6C271168}" type="pres">
      <dgm:prSet presAssocID="{C077CDA1-3A4D-4FA6-B36A-E633B43587B2}" presName="parentLin" presStyleCnt="0"/>
      <dgm:spPr/>
    </dgm:pt>
    <dgm:pt modelId="{10E30670-E78F-4E72-8412-99948BDC3D6E}" type="pres">
      <dgm:prSet presAssocID="{C077CDA1-3A4D-4FA6-B36A-E633B43587B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812FD73-EE6F-4167-8A97-A12D4B8E7E43}" type="pres">
      <dgm:prSet presAssocID="{C077CDA1-3A4D-4FA6-B36A-E633B43587B2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690CBD-6C81-48F5-AE81-E22986296501}" type="pres">
      <dgm:prSet presAssocID="{C077CDA1-3A4D-4FA6-B36A-E633B43587B2}" presName="negativeSpace" presStyleCnt="0"/>
      <dgm:spPr/>
    </dgm:pt>
    <dgm:pt modelId="{48CA0F5F-7365-46AD-81ED-323166A5F2DE}" type="pres">
      <dgm:prSet presAssocID="{C077CDA1-3A4D-4FA6-B36A-E633B43587B2}" presName="childText" presStyleLbl="conFgAcc1" presStyleIdx="1" presStyleCnt="3">
        <dgm:presLayoutVars>
          <dgm:bulletEnabled val="1"/>
        </dgm:presLayoutVars>
      </dgm:prSet>
      <dgm:spPr/>
    </dgm:pt>
    <dgm:pt modelId="{8A8DFB4C-F9FD-44CE-B29C-C578761138F3}" type="pres">
      <dgm:prSet presAssocID="{D8D3FE74-5840-427C-A522-FE6BC26B630A}" presName="spaceBetweenRectangles" presStyleCnt="0"/>
      <dgm:spPr/>
    </dgm:pt>
    <dgm:pt modelId="{F39F00EA-5F33-440F-9019-C4332363C57B}" type="pres">
      <dgm:prSet presAssocID="{5B599128-F50F-4CD4-AFBD-33A25E44347E}" presName="parentLin" presStyleCnt="0"/>
      <dgm:spPr/>
    </dgm:pt>
    <dgm:pt modelId="{9D068003-CA93-4446-995A-F065DCD8B437}" type="pres">
      <dgm:prSet presAssocID="{5B599128-F50F-4CD4-AFBD-33A25E44347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1C02EA8-18C5-4EFA-8B0D-0D8AD3F3BBDC}" type="pres">
      <dgm:prSet presAssocID="{5B599128-F50F-4CD4-AFBD-33A25E44347E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777D3-A3EB-46A6-8B54-F072FC00B065}" type="pres">
      <dgm:prSet presAssocID="{5B599128-F50F-4CD4-AFBD-33A25E44347E}" presName="negativeSpace" presStyleCnt="0"/>
      <dgm:spPr/>
    </dgm:pt>
    <dgm:pt modelId="{90A6F98D-4C23-49AD-BFC7-8907B0F987EE}" type="pres">
      <dgm:prSet presAssocID="{5B599128-F50F-4CD4-AFBD-33A25E44347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0502C40-58F1-45FD-BAE6-CBADC1DB9B3D}" type="presOf" srcId="{C077CDA1-3A4D-4FA6-B36A-E633B43587B2}" destId="{C812FD73-EE6F-4167-8A97-A12D4B8E7E43}" srcOrd="1" destOrd="0" presId="urn:microsoft.com/office/officeart/2005/8/layout/list1"/>
    <dgm:cxn modelId="{511949E6-4BF1-4A52-9753-AA39203AD099}" type="presOf" srcId="{5B599128-F50F-4CD4-AFBD-33A25E44347E}" destId="{C1C02EA8-18C5-4EFA-8B0D-0D8AD3F3BBDC}" srcOrd="1" destOrd="0" presId="urn:microsoft.com/office/officeart/2005/8/layout/list1"/>
    <dgm:cxn modelId="{303C871E-15A6-4246-839C-F65A90A5DFC0}" type="presOf" srcId="{B3A70D86-42C0-4528-BEA6-4CDA0B27532D}" destId="{97D4047B-5519-4D9F-851C-634BB6D9D7FC}" srcOrd="1" destOrd="0" presId="urn:microsoft.com/office/officeart/2005/8/layout/list1"/>
    <dgm:cxn modelId="{B5BD4105-38B8-414E-8A5A-69C3F630AB50}" srcId="{F3B76EC2-6CD0-4792-BC55-1E885785E670}" destId="{5B599128-F50F-4CD4-AFBD-33A25E44347E}" srcOrd="2" destOrd="0" parTransId="{94D9561F-510F-49B5-B032-124442C78098}" sibTransId="{FA399B45-6A79-4511-9A17-52F3582FF666}"/>
    <dgm:cxn modelId="{FDA44D5D-8136-41A3-BF2E-1E234BA7882D}" type="presOf" srcId="{F3B76EC2-6CD0-4792-BC55-1E885785E670}" destId="{DDA7BFC8-93A2-4583-A7FD-027891201D85}" srcOrd="0" destOrd="0" presId="urn:microsoft.com/office/officeart/2005/8/layout/list1"/>
    <dgm:cxn modelId="{CFE1FF3B-65FA-4044-AA65-F535DFD01487}" type="presOf" srcId="{5B599128-F50F-4CD4-AFBD-33A25E44347E}" destId="{9D068003-CA93-4446-995A-F065DCD8B437}" srcOrd="0" destOrd="0" presId="urn:microsoft.com/office/officeart/2005/8/layout/list1"/>
    <dgm:cxn modelId="{14832ABF-96AD-4B11-968E-63D5AB41BB46}" srcId="{F3B76EC2-6CD0-4792-BC55-1E885785E670}" destId="{B3A70D86-42C0-4528-BEA6-4CDA0B27532D}" srcOrd="0" destOrd="0" parTransId="{B53D5A09-8284-4F9A-BE2E-64DE5FA89B02}" sibTransId="{C7AC93FF-8A68-4217-921E-4183502A87EC}"/>
    <dgm:cxn modelId="{0704A844-423F-4CAB-BC96-F8E567361723}" type="presOf" srcId="{C077CDA1-3A4D-4FA6-B36A-E633B43587B2}" destId="{10E30670-E78F-4E72-8412-99948BDC3D6E}" srcOrd="0" destOrd="0" presId="urn:microsoft.com/office/officeart/2005/8/layout/list1"/>
    <dgm:cxn modelId="{4326A7F0-C6D0-45CA-A62D-6B598F6693A3}" type="presOf" srcId="{B3A70D86-42C0-4528-BEA6-4CDA0B27532D}" destId="{23CDDF0B-B981-41F9-A0B6-FDF8C728631A}" srcOrd="0" destOrd="0" presId="urn:microsoft.com/office/officeart/2005/8/layout/list1"/>
    <dgm:cxn modelId="{2AE1DCA4-508B-46FF-A214-5C10B3D06AE2}" srcId="{F3B76EC2-6CD0-4792-BC55-1E885785E670}" destId="{C077CDA1-3A4D-4FA6-B36A-E633B43587B2}" srcOrd="1" destOrd="0" parTransId="{EFFFF565-83B8-4AFA-A295-7B8FE9381ED9}" sibTransId="{D8D3FE74-5840-427C-A522-FE6BC26B630A}"/>
    <dgm:cxn modelId="{20882841-6927-40B9-B1A7-041B9AC92ABE}" type="presParOf" srcId="{DDA7BFC8-93A2-4583-A7FD-027891201D85}" destId="{6FE44CDF-14C6-48AC-8695-A62A3D7FD359}" srcOrd="0" destOrd="0" presId="urn:microsoft.com/office/officeart/2005/8/layout/list1"/>
    <dgm:cxn modelId="{13324FB8-6F7B-46DD-A7B3-1934F02D968D}" type="presParOf" srcId="{6FE44CDF-14C6-48AC-8695-A62A3D7FD359}" destId="{23CDDF0B-B981-41F9-A0B6-FDF8C728631A}" srcOrd="0" destOrd="0" presId="urn:microsoft.com/office/officeart/2005/8/layout/list1"/>
    <dgm:cxn modelId="{5A622EBB-2974-41BE-B769-07F29EA4A96E}" type="presParOf" srcId="{6FE44CDF-14C6-48AC-8695-A62A3D7FD359}" destId="{97D4047B-5519-4D9F-851C-634BB6D9D7FC}" srcOrd="1" destOrd="0" presId="urn:microsoft.com/office/officeart/2005/8/layout/list1"/>
    <dgm:cxn modelId="{58EBA6A4-4B9B-44CA-B567-572836E2749F}" type="presParOf" srcId="{DDA7BFC8-93A2-4583-A7FD-027891201D85}" destId="{8D2E7BBB-1EF2-4467-BA5D-4F33AC0E32BD}" srcOrd="1" destOrd="0" presId="urn:microsoft.com/office/officeart/2005/8/layout/list1"/>
    <dgm:cxn modelId="{F88DCA55-1FFA-4056-B35E-E93E4178322E}" type="presParOf" srcId="{DDA7BFC8-93A2-4583-A7FD-027891201D85}" destId="{DFCED941-E499-4867-845B-DC932C0FD86D}" srcOrd="2" destOrd="0" presId="urn:microsoft.com/office/officeart/2005/8/layout/list1"/>
    <dgm:cxn modelId="{A485C0A9-B8ED-4235-9C2E-495D07FBBF38}" type="presParOf" srcId="{DDA7BFC8-93A2-4583-A7FD-027891201D85}" destId="{5341D489-478B-49C9-B941-8D6EF1ADC222}" srcOrd="3" destOrd="0" presId="urn:microsoft.com/office/officeart/2005/8/layout/list1"/>
    <dgm:cxn modelId="{8AE866CF-6651-41A9-87C7-487E3920E1A5}" type="presParOf" srcId="{DDA7BFC8-93A2-4583-A7FD-027891201D85}" destId="{5BF86A93-C758-4D28-9E6E-8BDE6C271168}" srcOrd="4" destOrd="0" presId="urn:microsoft.com/office/officeart/2005/8/layout/list1"/>
    <dgm:cxn modelId="{C3710558-D5EB-46AF-BBC3-6E962FEE2A1D}" type="presParOf" srcId="{5BF86A93-C758-4D28-9E6E-8BDE6C271168}" destId="{10E30670-E78F-4E72-8412-99948BDC3D6E}" srcOrd="0" destOrd="0" presId="urn:microsoft.com/office/officeart/2005/8/layout/list1"/>
    <dgm:cxn modelId="{BB194A31-BD8D-4067-8AD7-7BD05E6CADF1}" type="presParOf" srcId="{5BF86A93-C758-4D28-9E6E-8BDE6C271168}" destId="{C812FD73-EE6F-4167-8A97-A12D4B8E7E43}" srcOrd="1" destOrd="0" presId="urn:microsoft.com/office/officeart/2005/8/layout/list1"/>
    <dgm:cxn modelId="{92D358E8-4745-4E02-9E0D-9F04E1EC127F}" type="presParOf" srcId="{DDA7BFC8-93A2-4583-A7FD-027891201D85}" destId="{F4690CBD-6C81-48F5-AE81-E22986296501}" srcOrd="5" destOrd="0" presId="urn:microsoft.com/office/officeart/2005/8/layout/list1"/>
    <dgm:cxn modelId="{54924C7B-EC10-4588-A697-299A3798E693}" type="presParOf" srcId="{DDA7BFC8-93A2-4583-A7FD-027891201D85}" destId="{48CA0F5F-7365-46AD-81ED-323166A5F2DE}" srcOrd="6" destOrd="0" presId="urn:microsoft.com/office/officeart/2005/8/layout/list1"/>
    <dgm:cxn modelId="{6E570679-68A2-451D-853D-33554B8DF020}" type="presParOf" srcId="{DDA7BFC8-93A2-4583-A7FD-027891201D85}" destId="{8A8DFB4C-F9FD-44CE-B29C-C578761138F3}" srcOrd="7" destOrd="0" presId="urn:microsoft.com/office/officeart/2005/8/layout/list1"/>
    <dgm:cxn modelId="{10CF74FD-8CFB-4683-960D-1B1C3D311B1B}" type="presParOf" srcId="{DDA7BFC8-93A2-4583-A7FD-027891201D85}" destId="{F39F00EA-5F33-440F-9019-C4332363C57B}" srcOrd="8" destOrd="0" presId="urn:microsoft.com/office/officeart/2005/8/layout/list1"/>
    <dgm:cxn modelId="{B85594A4-CF69-43A1-8F19-95E8F7DD86D6}" type="presParOf" srcId="{F39F00EA-5F33-440F-9019-C4332363C57B}" destId="{9D068003-CA93-4446-995A-F065DCD8B437}" srcOrd="0" destOrd="0" presId="urn:microsoft.com/office/officeart/2005/8/layout/list1"/>
    <dgm:cxn modelId="{CDED68B4-AA66-4D59-BF82-D361E23417FD}" type="presParOf" srcId="{F39F00EA-5F33-440F-9019-C4332363C57B}" destId="{C1C02EA8-18C5-4EFA-8B0D-0D8AD3F3BBDC}" srcOrd="1" destOrd="0" presId="urn:microsoft.com/office/officeart/2005/8/layout/list1"/>
    <dgm:cxn modelId="{23FBD33C-225A-491F-8E9E-AA4D32636287}" type="presParOf" srcId="{DDA7BFC8-93A2-4583-A7FD-027891201D85}" destId="{AE4777D3-A3EB-46A6-8B54-F072FC00B065}" srcOrd="9" destOrd="0" presId="urn:microsoft.com/office/officeart/2005/8/layout/list1"/>
    <dgm:cxn modelId="{B3E60AEB-A066-4A1D-8F12-4DCCA78A4BC2}" type="presParOf" srcId="{DDA7BFC8-93A2-4583-A7FD-027891201D85}" destId="{90A6F98D-4C23-49AD-BFC7-8907B0F987E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ED941-E499-4867-845B-DC932C0FD86D}">
      <dsp:nvSpPr>
        <dsp:cNvPr id="0" name=""/>
        <dsp:cNvSpPr/>
      </dsp:nvSpPr>
      <dsp:spPr>
        <a:xfrm>
          <a:off x="0" y="464019"/>
          <a:ext cx="8382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D4047B-5519-4D9F-851C-634BB6D9D7FC}">
      <dsp:nvSpPr>
        <dsp:cNvPr id="0" name=""/>
        <dsp:cNvSpPr/>
      </dsp:nvSpPr>
      <dsp:spPr>
        <a:xfrm>
          <a:off x="399045" y="6459"/>
          <a:ext cx="7980900" cy="9151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1. </a:t>
          </a:r>
          <a:r>
            <a:rPr lang="en-US" sz="3100" b="1" kern="1200" dirty="0" err="1" smtClean="0"/>
            <a:t>Khái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niệm</a:t>
          </a:r>
          <a:endParaRPr lang="en-US" sz="3100" b="1" kern="1200" dirty="0"/>
        </a:p>
      </dsp:txBody>
      <dsp:txXfrm>
        <a:off x="443717" y="51131"/>
        <a:ext cx="7891556" cy="825776"/>
      </dsp:txXfrm>
    </dsp:sp>
    <dsp:sp modelId="{48CA0F5F-7365-46AD-81ED-323166A5F2DE}">
      <dsp:nvSpPr>
        <dsp:cNvPr id="0" name=""/>
        <dsp:cNvSpPr/>
      </dsp:nvSpPr>
      <dsp:spPr>
        <a:xfrm>
          <a:off x="0" y="1870179"/>
          <a:ext cx="8382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2FD73-EE6F-4167-8A97-A12D4B8E7E43}">
      <dsp:nvSpPr>
        <dsp:cNvPr id="0" name=""/>
        <dsp:cNvSpPr/>
      </dsp:nvSpPr>
      <dsp:spPr>
        <a:xfrm>
          <a:off x="399045" y="1412619"/>
          <a:ext cx="7980900" cy="91512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2. </a:t>
          </a:r>
          <a:r>
            <a:rPr lang="en-US" sz="3100" b="1" kern="1200" dirty="0" err="1" smtClean="0"/>
            <a:t>Sử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dụng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các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lệnh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định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dạng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đoạn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văn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bản</a:t>
          </a:r>
          <a:endParaRPr lang="en-US" sz="3100" b="1" kern="1200" dirty="0"/>
        </a:p>
      </dsp:txBody>
      <dsp:txXfrm>
        <a:off x="443717" y="1457291"/>
        <a:ext cx="7891556" cy="825776"/>
      </dsp:txXfrm>
    </dsp:sp>
    <dsp:sp modelId="{90A6F98D-4C23-49AD-BFC7-8907B0F987EE}">
      <dsp:nvSpPr>
        <dsp:cNvPr id="0" name=""/>
        <dsp:cNvSpPr/>
      </dsp:nvSpPr>
      <dsp:spPr>
        <a:xfrm>
          <a:off x="0" y="3276340"/>
          <a:ext cx="8382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02EA8-18C5-4EFA-8B0D-0D8AD3F3BBDC}">
      <dsp:nvSpPr>
        <dsp:cNvPr id="0" name=""/>
        <dsp:cNvSpPr/>
      </dsp:nvSpPr>
      <dsp:spPr>
        <a:xfrm>
          <a:off x="399045" y="2818780"/>
          <a:ext cx="7980900" cy="91512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3. </a:t>
          </a:r>
          <a:r>
            <a:rPr lang="en-US" sz="3100" b="1" kern="1200" dirty="0" err="1" smtClean="0"/>
            <a:t>Định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dạng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đoạn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văn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bản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bằng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hộp</a:t>
          </a:r>
          <a:r>
            <a:rPr lang="en-US" sz="3100" b="1" kern="1200" dirty="0" smtClean="0"/>
            <a:t> </a:t>
          </a:r>
          <a:r>
            <a:rPr lang="en-US" sz="3100" b="1" kern="1200" dirty="0" err="1" smtClean="0"/>
            <a:t>thoại</a:t>
          </a:r>
          <a:endParaRPr lang="en-US" sz="3100" b="1" kern="1200" dirty="0"/>
        </a:p>
      </dsp:txBody>
      <dsp:txXfrm>
        <a:off x="443717" y="2863452"/>
        <a:ext cx="7891556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6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5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9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4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1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9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7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1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4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15D09-7A1A-4763-B2FB-38D7176CA0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F83D-D957-4045-A0D3-7609726E5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9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8594725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4373563" y="2106613"/>
            <a:ext cx="4572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5826125" y="2127250"/>
            <a:ext cx="457200" cy="533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819400" y="5025984"/>
            <a:ext cx="4572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3916363" y="4991100"/>
            <a:ext cx="457200" cy="5334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5262561" y="5007127"/>
            <a:ext cx="4572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0" name="Oval 9"/>
          <p:cNvSpPr/>
          <p:nvPr/>
        </p:nvSpPr>
        <p:spPr>
          <a:xfrm>
            <a:off x="8132763" y="4978400"/>
            <a:ext cx="457200" cy="533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54725" y="2667000"/>
            <a:ext cx="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02163" y="2667000"/>
            <a:ext cx="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7"/>
          </p:cNvCxnSpPr>
          <p:nvPr/>
        </p:nvCxnSpPr>
        <p:spPr>
          <a:xfrm flipV="1">
            <a:off x="3209645" y="4324350"/>
            <a:ext cx="401918" cy="77974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122738" y="4335463"/>
            <a:ext cx="11112" cy="6397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0"/>
          </p:cNvCxnSpPr>
          <p:nvPr/>
        </p:nvCxnSpPr>
        <p:spPr>
          <a:xfrm flipH="1" flipV="1">
            <a:off x="4602162" y="4351338"/>
            <a:ext cx="888999" cy="6557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361363" y="4351338"/>
            <a:ext cx="0" cy="6524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276600" y="1524000"/>
            <a:ext cx="2214561" cy="523220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Phông</a:t>
            </a: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chữ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606590" y="1524000"/>
            <a:ext cx="1617662" cy="523220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Cỡ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chữ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579687" y="5562600"/>
            <a:ext cx="936625" cy="954107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đậm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611563" y="5562600"/>
            <a:ext cx="1306512" cy="707886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nghiêng</a:t>
            </a:r>
            <a:endParaRPr lang="en-US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012530" y="5562600"/>
            <a:ext cx="957261" cy="1200329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gạch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chân</a:t>
            </a:r>
            <a:endParaRPr lang="en-US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10872" y="5559384"/>
            <a:ext cx="928687" cy="95410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chữ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67102" y="228600"/>
            <a:ext cx="3679982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KIỂM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CŨ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182563" y="914400"/>
            <a:ext cx="871696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1: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Cho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nút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lệnh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dưới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064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1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61" y="4904695"/>
            <a:ext cx="676577" cy="640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1600200" y="14351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00200" y="2193715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600200" y="295233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600200" y="3710945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600200" y="446956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00200" y="5228175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600200" y="598679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695575" y="1143000"/>
            <a:ext cx="594995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Arial" pitchFamily="34" charset="0"/>
                <a:cs typeface="Arial" pitchFamily="34" charset="0"/>
              </a:rPr>
              <a:t>Căn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thẳng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(CTRL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 L)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695575" y="1906697"/>
            <a:ext cx="37830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CTRL+E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695575" y="2670394"/>
            <a:ext cx="5653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Arial" pitchFamily="34" charset="0"/>
                <a:cs typeface="Arial" pitchFamily="34" charset="0"/>
              </a:rPr>
              <a:t>Căn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thẳng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CTRL+R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695575" y="3434091"/>
            <a:ext cx="6034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CTRL+J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695575" y="4197788"/>
            <a:ext cx="6034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latin typeface="Arial" pitchFamily="34" charset="0"/>
                <a:cs typeface="Arial" pitchFamily="34" charset="0"/>
              </a:rPr>
              <a:t>Tăng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thụt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trái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695575" y="4961485"/>
            <a:ext cx="6186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latin typeface="Arial" pitchFamily="34" charset="0"/>
                <a:cs typeface="Arial" pitchFamily="34" charset="0"/>
              </a:rPr>
              <a:t>Giảm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thụt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trái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695575" y="5725180"/>
            <a:ext cx="6186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latin typeface="Arial" pitchFamily="34" charset="0"/>
                <a:cs typeface="Arial" pitchFamily="34" charset="0"/>
              </a:rPr>
              <a:t>Giãn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dòng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văn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228600"/>
            <a:ext cx="8458200" cy="52322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lệnh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bản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09" y="1005560"/>
            <a:ext cx="640080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48" y="1785387"/>
            <a:ext cx="697402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02" y="2565214"/>
            <a:ext cx="678294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6" y="3345041"/>
            <a:ext cx="741426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8" y="5684520"/>
            <a:ext cx="816102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99" y="4124868"/>
            <a:ext cx="583701" cy="6400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725" y="924038"/>
            <a:ext cx="674167" cy="51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9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228600"/>
            <a:ext cx="8686800" cy="954107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indent="515938" algn="just" eaLnBrk="1" hangingPunct="1"/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thoại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Paragraph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42" y="1447800"/>
            <a:ext cx="3398326" cy="134487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76600" y="2438400"/>
            <a:ext cx="347868" cy="381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447800"/>
            <a:ext cx="3810000" cy="533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76400" y="3235434"/>
            <a:ext cx="2200274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thêm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này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6225" y="4143375"/>
            <a:ext cx="219075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24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638" y="762000"/>
            <a:ext cx="4299857" cy="60198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748" y="1577464"/>
            <a:ext cx="2147887" cy="400110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lề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>
            <a:stCxn id="7" idx="3"/>
          </p:cNvCxnSpPr>
          <p:nvPr/>
        </p:nvCxnSpPr>
        <p:spPr>
          <a:xfrm>
            <a:off x="2162635" y="1777519"/>
            <a:ext cx="58056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2286000"/>
            <a:ext cx="2147887" cy="707886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Khoảng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lề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văn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96113" y="2103551"/>
            <a:ext cx="2147887" cy="707886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Thụt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lề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dòng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3417957"/>
            <a:ext cx="2359742" cy="707886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Khoảng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trên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399" y="4587508"/>
            <a:ext cx="2207343" cy="707886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Khoảng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dưới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996112" y="4569009"/>
            <a:ext cx="2147887" cy="1015663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Khoảng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giữa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dòng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văn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31922" y="152400"/>
            <a:ext cx="371928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thoại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Paragraph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>
            <a:stCxn id="9" idx="3"/>
          </p:cNvCxnSpPr>
          <p:nvPr/>
        </p:nvCxnSpPr>
        <p:spPr>
          <a:xfrm>
            <a:off x="2147887" y="2639943"/>
            <a:ext cx="51911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2359742" y="3646557"/>
            <a:ext cx="1450258" cy="392043"/>
            <a:chOff x="2359742" y="3657600"/>
            <a:chExt cx="1450258" cy="392043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359742" y="3657600"/>
              <a:ext cx="1450258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810000" y="3657600"/>
              <a:ext cx="0" cy="39204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 flipV="1">
            <a:off x="2359742" y="4495800"/>
            <a:ext cx="1450258" cy="392043"/>
            <a:chOff x="2359742" y="3657600"/>
            <a:chExt cx="1450258" cy="392043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2359742" y="3657600"/>
              <a:ext cx="1450258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810000" y="3657600"/>
              <a:ext cx="0" cy="39204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>
            <a:endCxn id="10" idx="1"/>
          </p:cNvCxnSpPr>
          <p:nvPr/>
        </p:nvCxnSpPr>
        <p:spPr>
          <a:xfrm flipV="1">
            <a:off x="5334000" y="2457494"/>
            <a:ext cx="1662113" cy="66670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13" idx="1"/>
          </p:cNvCxnSpPr>
          <p:nvPr/>
        </p:nvCxnSpPr>
        <p:spPr>
          <a:xfrm>
            <a:off x="5334000" y="4419600"/>
            <a:ext cx="1662112" cy="65724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3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7127" y="1483870"/>
            <a:ext cx="2542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DẶN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DÒ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512874"/>
            <a:ext cx="83146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Kiểm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trắc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nghiệm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Online 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Tin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</a:p>
          <a:p>
            <a:pPr algn="ctr"/>
            <a:r>
              <a:rPr lang="en-US" sz="3600" b="1" dirty="0" err="1">
                <a:latin typeface="Arial" pitchFamily="34" charset="0"/>
                <a:cs typeface="Arial" pitchFamily="34" charset="0"/>
              </a:rPr>
              <a:t>KT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lấy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15p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ôn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13,14,15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KT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tiết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ôn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13,14,15,16,17</a:t>
            </a:r>
            <a:endParaRPr lang="en-US" sz="4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7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568724" y="685800"/>
            <a:ext cx="6007319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THCS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PHÚ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TIN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6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05383" y="1942147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17:</a:t>
            </a:r>
            <a:endParaRPr lang="en-US" sz="36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9600" y="2890718"/>
            <a:ext cx="7925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BẢN</a:t>
            </a:r>
            <a:endParaRPr lang="en-US" sz="4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320" y="3962400"/>
            <a:ext cx="3930127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1932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534400" cy="6155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en-US" sz="3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17: </a:t>
            </a:r>
            <a:r>
              <a:rPr lang="en-US" sz="3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BẢN</a:t>
            </a:r>
            <a:endParaRPr lang="en-US" sz="3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23490592"/>
              </p:ext>
            </p:extLst>
          </p:nvPr>
        </p:nvGraphicFramePr>
        <p:xfrm>
          <a:off x="457200" y="1905000"/>
          <a:ext cx="8382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360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381000" y="352836"/>
            <a:ext cx="8458200" cy="52322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indent="457200" eaLnBrk="1" hangingPunct="1"/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Khái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niệm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609600" y="1524000"/>
            <a:ext cx="3429000" cy="2214646"/>
          </a:xfrm>
          <a:prstGeom prst="cloudCallout">
            <a:avLst>
              <a:gd name="adj1" fmla="val 46342"/>
              <a:gd name="adj2" fmla="val 66501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ịnh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4419600" y="1371600"/>
            <a:ext cx="4419600" cy="2214646"/>
          </a:xfrm>
          <a:prstGeom prst="cloudCallout">
            <a:avLst>
              <a:gd name="adj1" fmla="val -36607"/>
              <a:gd name="adj2" fmla="val 72495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850" y="3738646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10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381000" y="352836"/>
            <a:ext cx="8458200" cy="52322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indent="457200" eaLnBrk="1" hangingPunct="1"/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Khái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niệm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11288" y="1331893"/>
            <a:ext cx="7599312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bố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trí</a:t>
            </a: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in.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11288" y="2514600"/>
            <a:ext cx="813271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lề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dòng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….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2400" y="1237215"/>
            <a:ext cx="858888" cy="65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7612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0" y="352836"/>
            <a:ext cx="8458200" cy="52322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indent="457200" eaLnBrk="1" hangingPunct="1"/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Khái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niệm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67" y="1143000"/>
            <a:ext cx="8946665" cy="472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40138" y="6078446"/>
            <a:ext cx="5339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căn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lề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bản</a:t>
            </a:r>
            <a:endParaRPr lang="en-US" sz="28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3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0" y="228600"/>
            <a:ext cx="8458200" cy="52322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indent="457200" eaLnBrk="1" hangingPunct="1"/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Khái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niệm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65" y="876056"/>
            <a:ext cx="7385069" cy="5448544"/>
          </a:xfrm>
          <a:prstGeom prst="rect">
            <a:avLst/>
          </a:prstGeom>
        </p:spPr>
      </p:pic>
      <p:sp>
        <p:nvSpPr>
          <p:cNvPr id="3" name="Left Brace 2"/>
          <p:cNvSpPr/>
          <p:nvPr/>
        </p:nvSpPr>
        <p:spPr>
          <a:xfrm>
            <a:off x="1143000" y="2911630"/>
            <a:ext cx="152400" cy="51737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1128252" y="4793851"/>
            <a:ext cx="152400" cy="51737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flipH="1">
            <a:off x="7848600" y="3230485"/>
            <a:ext cx="221225" cy="141791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-22124" y="2362200"/>
            <a:ext cx="1150375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Khoảng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trên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5997" y="4313872"/>
            <a:ext cx="1150375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Khoảng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dưới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46025" y="3078741"/>
            <a:ext cx="997975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Khoảng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giữa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dòng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tăng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lên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64" y="6320135"/>
            <a:ext cx="9082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Khoảng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dòng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bản</a:t>
            </a:r>
            <a:endParaRPr lang="en-US" sz="24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47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85800"/>
            <a:ext cx="62388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>
            <a:endCxn id="5124" idx="1"/>
          </p:cNvCxnSpPr>
          <p:nvPr/>
        </p:nvCxnSpPr>
        <p:spPr>
          <a:xfrm flipV="1">
            <a:off x="5257800" y="1206044"/>
            <a:ext cx="2063750" cy="1315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7321550" y="990600"/>
            <a:ext cx="1447800" cy="43088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200" b="1">
                <a:latin typeface="Arial" pitchFamily="34" charset="0"/>
                <a:cs typeface="Arial" pitchFamily="34" charset="0"/>
              </a:rPr>
              <a:t>Căn giữa</a:t>
            </a:r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80962" y="1090613"/>
            <a:ext cx="1452563" cy="110799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thẳng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lề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trái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84137" y="2438400"/>
            <a:ext cx="1271588" cy="110799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thẳng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lề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7920038" y="3845004"/>
            <a:ext cx="1147762" cy="110799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thẳng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lề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phải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44450" y="4387850"/>
            <a:ext cx="1512093" cy="110799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200" b="1" dirty="0" err="1">
                <a:latin typeface="Arial" pitchFamily="34" charset="0"/>
                <a:cs typeface="Arial" pitchFamily="34" charset="0"/>
              </a:rPr>
              <a:t>Thụt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lề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dòng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tiên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296863" y="5631359"/>
            <a:ext cx="1600200" cy="769441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200" b="1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thụt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lề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9271" y="207316"/>
            <a:ext cx="1173719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Ví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dụ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1360487" y="2133600"/>
            <a:ext cx="392113" cy="1635204"/>
          </a:xfrm>
          <a:prstGeom prst="lef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Left Brace 2"/>
          <p:cNvSpPr/>
          <p:nvPr/>
        </p:nvSpPr>
        <p:spPr>
          <a:xfrm>
            <a:off x="1508125" y="1472773"/>
            <a:ext cx="244475" cy="508427"/>
          </a:xfrm>
          <a:prstGeom prst="lef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7620000" y="4038600"/>
            <a:ext cx="185738" cy="762000"/>
          </a:xfrm>
          <a:prstGeom prst="righ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Left Brace 4"/>
          <p:cNvSpPr/>
          <p:nvPr/>
        </p:nvSpPr>
        <p:spPr>
          <a:xfrm>
            <a:off x="1524000" y="4814888"/>
            <a:ext cx="227012" cy="615950"/>
          </a:xfrm>
          <a:prstGeom prst="lef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Left Brace 15"/>
          <p:cNvSpPr/>
          <p:nvPr/>
        </p:nvSpPr>
        <p:spPr>
          <a:xfrm>
            <a:off x="1911350" y="5486400"/>
            <a:ext cx="227013" cy="615950"/>
          </a:xfrm>
          <a:prstGeom prst="lef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8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7" grpId="0" animBg="1"/>
      <p:bldP spid="11" grpId="0" animBg="1"/>
      <p:bldP spid="14" grpId="0" animBg="1"/>
      <p:bldP spid="15" grpId="0" animBg="1"/>
      <p:bldP spid="2" grpId="0" animBg="1"/>
      <p:bldP spid="3" grpId="0" animBg="1"/>
      <p:bldP spid="4" grpId="0" animBg="1"/>
      <p:bldP spid="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228600"/>
            <a:ext cx="8458200" cy="52322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lệnh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bản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74" y="2438400"/>
            <a:ext cx="6125600" cy="2424175"/>
          </a:xfrm>
          <a:prstGeom prst="rect">
            <a:avLst/>
          </a:prstGeom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6200" y="3276600"/>
            <a:ext cx="1399343" cy="1200329"/>
          </a:xfrm>
          <a:prstGeom prst="rect">
            <a:avLst/>
          </a:prstGeom>
          <a:solidFill>
            <a:srgbClr val="FFCCFF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dirty="0" err="1">
                <a:latin typeface="Arial" pitchFamily="34" charset="0"/>
                <a:cs typeface="Arial" pitchFamily="34" charset="0"/>
              </a:rPr>
              <a:t>Căn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thẳng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lề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trái</a:t>
            </a:r>
            <a:endParaRPr lang="en-US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0114" y="5307669"/>
            <a:ext cx="1343025" cy="830997"/>
          </a:xfrm>
          <a:prstGeom prst="rect">
            <a:avLst/>
          </a:prstGeom>
          <a:solidFill>
            <a:srgbClr val="FFCCFF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giữa</a:t>
            </a:r>
            <a:endParaRPr lang="en-US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27849" y="5169170"/>
            <a:ext cx="1371600" cy="1200329"/>
          </a:xfrm>
          <a:prstGeom prst="rect">
            <a:avLst/>
          </a:prstGeom>
          <a:solidFill>
            <a:srgbClr val="FFCCFF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dirty="0" err="1">
                <a:latin typeface="Arial" pitchFamily="34" charset="0"/>
                <a:cs typeface="Arial" pitchFamily="34" charset="0"/>
              </a:rPr>
              <a:t>Căn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thẳng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lề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phải</a:t>
            </a:r>
            <a:endParaRPr lang="en-US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44159" y="5169170"/>
            <a:ext cx="1386475" cy="1200329"/>
          </a:xfrm>
          <a:prstGeom prst="rect">
            <a:avLst/>
          </a:prstGeom>
          <a:solidFill>
            <a:srgbClr val="FFCCFF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Căn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thẳng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lề</a:t>
            </a:r>
            <a:endParaRPr lang="en-US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1066800"/>
            <a:ext cx="2147887" cy="1200329"/>
          </a:xfrm>
          <a:prstGeom prst="rect">
            <a:avLst/>
          </a:prstGeom>
          <a:solidFill>
            <a:srgbClr val="FFCCFF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Tăng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giảm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thụt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lề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trái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172200" y="4892170"/>
            <a:ext cx="2514600" cy="1569660"/>
          </a:xfrm>
          <a:prstGeom prst="rect">
            <a:avLst/>
          </a:prstGeom>
          <a:solidFill>
            <a:srgbClr val="FFCCFF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Tăng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giảm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khoảng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giữa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dòng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văn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475543" y="3876764"/>
            <a:ext cx="3075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3" idx="0"/>
          </p:cNvCxnSpPr>
          <p:nvPr/>
        </p:nvCxnSpPr>
        <p:spPr>
          <a:xfrm flipH="1">
            <a:off x="1111627" y="4029164"/>
            <a:ext cx="1481969" cy="127850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4" idx="0"/>
          </p:cNvCxnSpPr>
          <p:nvPr/>
        </p:nvCxnSpPr>
        <p:spPr>
          <a:xfrm flipH="1">
            <a:off x="2813649" y="4029164"/>
            <a:ext cx="462951" cy="114000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5" idx="0"/>
          </p:cNvCxnSpPr>
          <p:nvPr/>
        </p:nvCxnSpPr>
        <p:spPr>
          <a:xfrm>
            <a:off x="3962400" y="4029164"/>
            <a:ext cx="574997" cy="114000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6" idx="1"/>
          </p:cNvCxnSpPr>
          <p:nvPr/>
        </p:nvCxnSpPr>
        <p:spPr>
          <a:xfrm flipH="1">
            <a:off x="5230634" y="1666965"/>
            <a:ext cx="941566" cy="8921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8" idx="1"/>
          </p:cNvCxnSpPr>
          <p:nvPr/>
        </p:nvCxnSpPr>
        <p:spPr>
          <a:xfrm>
            <a:off x="4953000" y="4029164"/>
            <a:ext cx="1219200" cy="16478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Left Brace 34"/>
          <p:cNvSpPr/>
          <p:nvPr/>
        </p:nvSpPr>
        <p:spPr>
          <a:xfrm rot="5400000">
            <a:off x="4968039" y="2128047"/>
            <a:ext cx="392117" cy="1254203"/>
          </a:xfrm>
          <a:prstGeom prst="lef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407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32</cp:revision>
  <dcterms:created xsi:type="dcterms:W3CDTF">2020-04-11T17:32:19Z</dcterms:created>
  <dcterms:modified xsi:type="dcterms:W3CDTF">2020-04-17T14:18:07Z</dcterms:modified>
</cp:coreProperties>
</file>